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710408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№94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4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24676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 04 апреля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05 апреля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10-12, днем 24-26 тепла.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06 апреля</a:t>
            </a:r>
          </a:p>
          <a:p>
            <a:pPr algn="ctr">
              <a:buFont typeface="Arial" charset="0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06 апреля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0-5 м/с. Температура воздуха 12-14 тепла.</a:t>
            </a:r>
            <a:endParaRPr lang="kk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8089" y="2735322"/>
            <a:ext cx="4608512" cy="83099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05 апреля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06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будут способствовать </a:t>
            </a:r>
            <a:r>
              <a:rPr lang="ru-RU" altLang="en-US" sz="1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3497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42082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13128</TotalTime>
  <Words>823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2185</cp:revision>
  <cp:lastPrinted>2021-07-01T09:11:30Z</cp:lastPrinted>
  <dcterms:created xsi:type="dcterms:W3CDTF">2018-03-27T06:03:00Z</dcterms:created>
  <dcterms:modified xsi:type="dcterms:W3CDTF">2022-04-04T08:06:34Z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