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51537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7-12 м/с. Температура воздуха ночью 3-5, днем 19-21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06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м/с. Температура воздуха ночью 4-6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612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2168</cp:revision>
  <cp:lastPrinted>2021-11-30T05:55:24Z</cp:lastPrinted>
  <dcterms:created xsi:type="dcterms:W3CDTF">2018-03-27T06:03:00Z</dcterms:created>
  <dcterms:modified xsi:type="dcterms:W3CDTF">2022-04-04T08:25:27Z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