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196002"/>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03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solidFill>
                  <a:prstClr val="black"/>
                </a:solidFill>
                <a:latin typeface="Times New Roman" panose="02020603050405020304" pitchFamily="18" charset="0"/>
                <a:cs typeface="Times New Roman" panose="02020603050405020304" pitchFamily="18" charset="0"/>
              </a:rPr>
              <a:t>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м/с. Ауа температурасы түнде 2-4, </a:t>
            </a:r>
            <a:r>
              <a:rPr lang="kk-KZ" sz="1100">
                <a:latin typeface="Times New Roman" panose="02020603050405020304" pitchFamily="18" charset="0"/>
                <a:cs typeface="Times New Roman" panose="02020603050405020304" pitchFamily="18" charset="0"/>
              </a:rPr>
              <a:t>күндіз 19-21 </a:t>
            </a:r>
            <a:r>
              <a:rPr lang="kk-KZ" sz="1100" dirty="0">
                <a:latin typeface="Times New Roman" panose="02020603050405020304" pitchFamily="18" charset="0"/>
                <a:cs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2-4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04,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05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қараған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15682</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2326</cp:revision>
  <cp:lastPrinted>2022-02-09T05:34:48Z</cp:lastPrinted>
  <dcterms:created xsi:type="dcterms:W3CDTF">2018-03-27T06:03:00Z</dcterms:created>
  <dcterms:modified xsi:type="dcterms:W3CDTF">2022-04-03T08:18:35Z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