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548204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FF0000"/>
                          </a:solidFill>
                          <a:latin typeface="Times New Roman" panose="02020603050405020304" pitchFamily="18" charset="0"/>
                          <a:cs typeface="Times New Roman" panose="02020603050405020304" pitchFamily="18" charset="0"/>
                        </a:rPr>
                        <a:t>№</a:t>
                      </a:r>
                      <a:r>
                        <a:rPr lang="kk-KZ" altLang="x-none" sz="1600" b="1" i="1" baseline="0" dirty="0" smtClean="0">
                          <a:solidFill>
                            <a:srgbClr val="FF0000"/>
                          </a:solidFill>
                          <a:latin typeface="Times New Roman" panose="02020603050405020304" pitchFamily="18" charset="0"/>
                          <a:cs typeface="Times New Roman" panose="02020603050405020304" pitchFamily="18" charset="0"/>
                        </a:rPr>
                        <a:t>93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196659"/>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27114450"/>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04 </a:t>
            </a:r>
            <a:r>
              <a:rPr lang="ru-RU" altLang="ru-RU" sz="1100" b="1" dirty="0" err="1" smtClean="0">
                <a:latin typeface="Times New Roman" panose="02020603050405020304" pitchFamily="18" charset="0"/>
                <a:cs typeface="Times New Roman" panose="02020603050405020304" pitchFamily="18" charset="0"/>
              </a:rPr>
              <a:t>сәуірге</a:t>
            </a:r>
            <a:r>
              <a:rPr lang="kk-KZ"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03 </a:t>
            </a:r>
            <a:r>
              <a:rPr lang="ru-RU" altLang="ru-RU" sz="1100" b="1" dirty="0" err="1" smtClean="0">
                <a:latin typeface="Times New Roman" panose="02020603050405020304" pitchFamily="18" charset="0"/>
                <a:cs typeface="Times New Roman" panose="02020603050405020304" pitchFamily="18" charset="0"/>
              </a:rPr>
              <a:t>сәуір</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04 </a:t>
            </a:r>
            <a:r>
              <a:rPr lang="kk-KZ" altLang="ru-RU" sz="1100" b="1" dirty="0" smtClean="0">
                <a:solidFill>
                  <a:prstClr val="black"/>
                </a:solidFill>
                <a:latin typeface="Times New Roman" panose="02020603050405020304" pitchFamily="18" charset="0"/>
                <a:cs typeface="Times New Roman" panose="02020603050405020304" pitchFamily="18" charset="0"/>
              </a:rPr>
              <a:t>сәуір</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күннің екінші жартысында жаңбыр.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оңтүстік-батыстан, батыстан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күндіз 15-20, екпіні 23-28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5-7,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10-12 градус </a:t>
            </a:r>
            <a:r>
              <a:rPr lang="kk-KZ" sz="1100" dirty="0">
                <a:latin typeface="Times New Roman" pitchFamily="18" charset="0"/>
                <a:cs typeface="Times New Roman" pitchFamily="18" charset="0"/>
              </a:rPr>
              <a:t>жылы.</a:t>
            </a:r>
            <a:endParaRPr lang="ru-RU" sz="1100" b="1" dirty="0">
              <a:solidFill>
                <a:srgbClr val="000000"/>
              </a:solidFill>
              <a:latin typeface="Times New Roman" pitchFamily="18" charset="0"/>
              <a:cs typeface="Times New Roman" pitchFamily="18" charset="0"/>
              <a:sym typeface="+mn-ea"/>
            </a:endParaRP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05 сәуірге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04</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smtClean="0">
                <a:solidFill>
                  <a:prstClr val="black"/>
                </a:solidFill>
                <a:latin typeface="Times New Roman" panose="02020603050405020304" pitchFamily="18" charset="0"/>
                <a:cs typeface="Times New Roman" panose="02020603050405020304" pitchFamily="18" charset="0"/>
              </a:rPr>
              <a:t>сәуір</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кей уақыттарда аздаған жаңбыр, тұман.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батыстан, 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1-3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0080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a:t>
            </a:r>
            <a:r>
              <a:rPr lang="ru-RU" sz="1100" b="1" dirty="0">
                <a:solidFill>
                  <a:schemeClr val="tx1"/>
                </a:solidFill>
                <a:latin typeface="Times New Roman" panose="02020603050405020304" pitchFamily="18" charset="0"/>
                <a:cs typeface="Times New Roman" panose="02020603050405020304" pitchFamily="18" charset="0"/>
              </a:rPr>
              <a:t>4</a:t>
            </a:r>
            <a:r>
              <a:rPr lang="kk-KZ" sz="1100" b="1" dirty="0" smtClean="0">
                <a:solidFill>
                  <a:schemeClr val="tx1"/>
                </a:solidFill>
                <a:latin typeface="Times New Roman" panose="02020603050405020304" pitchFamily="18" charset="0"/>
                <a:cs typeface="Times New Roman" panose="02020603050405020304" pitchFamily="18" charset="0"/>
              </a:rPr>
              <a:t> сәуір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05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13460</TotalTime>
  <Words>598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2375</cp:revision>
  <cp:lastPrinted>2021-07-01T03:56:27Z</cp:lastPrinted>
  <dcterms:created xsi:type="dcterms:W3CDTF">2018-03-27T06:03:00Z</dcterms:created>
  <dcterms:modified xsi:type="dcterms:W3CDTF">2022-04-03T08:33:46Z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