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5E50B1B-9F72-4535-8233-4E4567187D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88269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DC762-6C29-4BAB-A2E5-34AD18FA9C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A2F80-B7C5-4F08-B205-A0CECA52E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5D39A-34B0-41D5-8247-64614EF0AF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9B534-4372-4396-8021-C175FF850E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3906E-CEBF-4610-ABC5-514843026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5C01F-6EA4-4D68-9328-CDDEDF869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8545-4DC5-400F-8A72-C648DB61E2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7C93F-D6F7-4F07-B569-1013A5487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DCCAE-65AD-4CB5-9A5C-367A51A1A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C171D-8D2A-4375-9D7E-8E2313F662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A9E48-8EBE-4FD0-8F88-1A9FFB2C54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0085C87-D2EF-4E2E-AA15-6591EE39CE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 апреля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 03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7-9, днем 22-24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05 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10-12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860425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 апреля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,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ночью 05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 апреля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63336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825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2286</cp:revision>
  <cp:lastPrinted>2021-07-01T09:11:30Z</cp:lastPrinted>
  <dcterms:created xsi:type="dcterms:W3CDTF">2018-03-27T06:03:00Z</dcterms:created>
  <dcterms:modified xsi:type="dcterms:W3CDTF">2022-04-03T07:47:30Z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