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5410590"/>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 93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03 сәуір</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сәуір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051878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724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188640"/>
            <a:ext cx="4680520" cy="1738938"/>
          </a:xfrm>
          <a:prstGeom prst="rect">
            <a:avLst/>
          </a:prstGeom>
        </p:spPr>
        <p:txBody>
          <a:bodyPr wrap="square">
            <a:spAutoFit/>
          </a:bodyPr>
          <a:lstStyle/>
          <a:p>
            <a:pPr lvl="0" algn="ctr"/>
            <a:r>
              <a:rPr lang="ru-RU" altLang="ru-RU" sz="1000" b="1" dirty="0" err="1">
                <a:latin typeface="Times New Roman" panose="02020603050405020304" pitchFamily="18" charset="0"/>
                <a:cs typeface="Times New Roman" panose="02020603050405020304" pitchFamily="18" charset="0"/>
              </a:rPr>
              <a:t>Петропавл</a:t>
            </a:r>
            <a:r>
              <a:rPr lang="ru-RU" altLang="ru-RU" sz="1000" b="1" dirty="0">
                <a:latin typeface="Times New Roman" panose="02020603050405020304" pitchFamily="18" charset="0"/>
                <a:cs typeface="Times New Roman" panose="02020603050405020304" pitchFamily="18" charset="0"/>
              </a:rPr>
              <a:t> </a:t>
            </a:r>
            <a:r>
              <a:rPr lang="ru-RU" altLang="ru-RU" sz="1000" b="1" dirty="0" err="1">
                <a:latin typeface="Times New Roman" panose="02020603050405020304" pitchFamily="18" charset="0"/>
                <a:cs typeface="Times New Roman" panose="02020603050405020304" pitchFamily="18" charset="0"/>
              </a:rPr>
              <a:t>қаласы</a:t>
            </a:r>
            <a:r>
              <a:rPr lang="ru-RU" altLang="ru-RU" sz="1000" b="1" dirty="0">
                <a:latin typeface="Times New Roman" panose="02020603050405020304" pitchFamily="18" charset="0"/>
                <a:cs typeface="Times New Roman" panose="02020603050405020304" pitchFamily="18" charset="0"/>
              </a:rPr>
              <a:t> </a:t>
            </a:r>
            <a:r>
              <a:rPr lang="ru-RU" altLang="ru-RU" sz="1000" b="1" dirty="0" err="1">
                <a:latin typeface="Times New Roman" panose="02020603050405020304" pitchFamily="18" charset="0"/>
                <a:cs typeface="Times New Roman" panose="02020603050405020304" pitchFamily="18" charset="0"/>
              </a:rPr>
              <a:t>бойынша</a:t>
            </a:r>
            <a:endParaRPr lang="ru-RU" altLang="ru-RU" sz="1000" b="1" dirty="0">
              <a:latin typeface="Times New Roman" panose="02020603050405020304" pitchFamily="18" charset="0"/>
              <a:cs typeface="Times New Roman" panose="02020603050405020304" pitchFamily="18" charset="0"/>
            </a:endParaRPr>
          </a:p>
          <a:p>
            <a:pPr algn="ctr"/>
            <a:r>
              <a:rPr lang="kk-KZ" sz="1000" b="1" dirty="0" smtClean="0">
                <a:latin typeface="Times New Roman" pitchFamily="18" charset="0"/>
                <a:cs typeface="Times New Roman" pitchFamily="18" charset="0"/>
              </a:rPr>
              <a:t>04 сәуірге </a:t>
            </a:r>
            <a:r>
              <a:rPr lang="ru-RU" altLang="ru-RU" sz="1000" b="1" dirty="0" err="1" smtClean="0">
                <a:latin typeface="Times New Roman" panose="02020603050405020304" pitchFamily="18" charset="0"/>
                <a:cs typeface="Times New Roman" panose="02020603050405020304" pitchFamily="18" charset="0"/>
              </a:rPr>
              <a:t>ауа-райы</a:t>
            </a:r>
            <a:r>
              <a:rPr lang="ru-RU" altLang="ru-RU" sz="1000" b="1" dirty="0" smtClean="0">
                <a:latin typeface="Times New Roman" panose="02020603050405020304" pitchFamily="18" charset="0"/>
                <a:cs typeface="Times New Roman" panose="02020603050405020304" pitchFamily="18" charset="0"/>
              </a:rPr>
              <a:t> </a:t>
            </a:r>
            <a:r>
              <a:rPr lang="ru-RU" altLang="ru-RU" sz="1000" b="1" dirty="0" err="1">
                <a:latin typeface="Times New Roman" panose="02020603050405020304" pitchFamily="18" charset="0"/>
                <a:cs typeface="Times New Roman" panose="02020603050405020304" pitchFamily="18" charset="0"/>
              </a:rPr>
              <a:t>болжамы</a:t>
            </a:r>
            <a:endParaRPr lang="ru-RU" altLang="ru-RU" sz="1000" b="1" dirty="0">
              <a:latin typeface="Times New Roman" panose="02020603050405020304" pitchFamily="18" charset="0"/>
              <a:cs typeface="Times New Roman" panose="02020603050405020304" pitchFamily="18" charset="0"/>
            </a:endParaRPr>
          </a:p>
          <a:p>
            <a:pPr algn="ctr"/>
            <a:r>
              <a:rPr lang="ru-RU" altLang="ru-RU" sz="1000" b="1" dirty="0" smtClean="0">
                <a:latin typeface="Times New Roman" panose="02020603050405020304" pitchFamily="18" charset="0"/>
                <a:cs typeface="Times New Roman" panose="02020603050405020304" pitchFamily="18" charset="0"/>
              </a:rPr>
              <a:t>       2022 </a:t>
            </a:r>
            <a:r>
              <a:rPr lang="ru-RU" altLang="ru-RU" sz="1000" b="1" dirty="0" err="1">
                <a:latin typeface="Times New Roman" panose="02020603050405020304" pitchFamily="18" charset="0"/>
                <a:cs typeface="Times New Roman" panose="02020603050405020304" pitchFamily="18" charset="0"/>
              </a:rPr>
              <a:t>жылғы</a:t>
            </a:r>
            <a:r>
              <a:rPr lang="ru-RU" altLang="ru-RU" sz="1000" b="1" dirty="0">
                <a:latin typeface="Times New Roman" panose="02020603050405020304" pitchFamily="18" charset="0"/>
                <a:cs typeface="Times New Roman" panose="02020603050405020304" pitchFamily="18" charset="0"/>
              </a:rPr>
              <a:t> </a:t>
            </a:r>
            <a:r>
              <a:rPr lang="kk-KZ" altLang="ru-RU" sz="1000" b="1" dirty="0" smtClean="0">
                <a:latin typeface="Times New Roman" pitchFamily="18" charset="0"/>
                <a:cs typeface="Times New Roman" pitchFamily="18" charset="0"/>
              </a:rPr>
              <a:t>03 сәуір </a:t>
            </a:r>
            <a:r>
              <a:rPr lang="ru-RU" altLang="ru-RU" sz="1000" b="1" dirty="0">
                <a:latin typeface="Times New Roman" pitchFamily="18" charset="0"/>
                <a:cs typeface="Times New Roman" pitchFamily="18" charset="0"/>
              </a:rPr>
              <a:t>21 </a:t>
            </a:r>
            <a:r>
              <a:rPr lang="ru-RU" altLang="ru-RU" sz="1000" b="1" dirty="0" err="1">
                <a:latin typeface="Times New Roman" pitchFamily="18" charset="0"/>
                <a:cs typeface="Times New Roman" pitchFamily="18" charset="0"/>
              </a:rPr>
              <a:t>сағаттан</a:t>
            </a:r>
            <a:r>
              <a:rPr lang="ru-RU" altLang="ru-RU" sz="1000" b="1" dirty="0">
                <a:latin typeface="Times New Roman" pitchFamily="18" charset="0"/>
                <a:cs typeface="Times New Roman" pitchFamily="18" charset="0"/>
              </a:rPr>
              <a:t> </a:t>
            </a:r>
            <a:r>
              <a:rPr lang="kk-KZ" altLang="ru-RU" sz="1000" b="1" dirty="0" smtClean="0">
                <a:latin typeface="Times New Roman" pitchFamily="18" charset="0"/>
                <a:cs typeface="Times New Roman" pitchFamily="18" charset="0"/>
              </a:rPr>
              <a:t>04 сәуір </a:t>
            </a:r>
            <a:r>
              <a:rPr lang="ru-RU" altLang="ru-RU" sz="1000" b="1" dirty="0" smtClean="0">
                <a:latin typeface="Times New Roman" pitchFamily="18" charset="0"/>
                <a:cs typeface="Times New Roman" pitchFamily="18" charset="0"/>
              </a:rPr>
              <a:t>21 </a:t>
            </a:r>
            <a:r>
              <a:rPr lang="ru-RU" altLang="ru-RU" sz="1000" b="1" dirty="0" err="1">
                <a:latin typeface="Times New Roman" pitchFamily="18" charset="0"/>
                <a:cs typeface="Times New Roman" pitchFamily="18" charset="0"/>
              </a:rPr>
              <a:t>сағатқа дейін</a:t>
            </a:r>
            <a:r>
              <a:rPr lang="ru-RU" altLang="ru-RU" sz="1000" b="1" dirty="0">
                <a:latin typeface="Times New Roman" pitchFamily="18" charset="0"/>
                <a:cs typeface="Times New Roman" pitchFamily="18" charset="0"/>
              </a:rPr>
              <a:t>   </a:t>
            </a:r>
            <a:r>
              <a:rPr lang="ru-RU" altLang="ru-RU" sz="1000" dirty="0">
                <a:latin typeface="Times New Roman" pitchFamily="18" charset="0"/>
                <a:cs typeface="Times New Roman" pitchFamily="18" charset="0"/>
              </a:rPr>
              <a:t> </a:t>
            </a:r>
            <a:r>
              <a:rPr lang="ru-RU" altLang="ru-RU" sz="1000" dirty="0" smtClean="0">
                <a:latin typeface="Times New Roman" pitchFamily="18" charset="0"/>
                <a:cs typeface="Times New Roman" pitchFamily="18" charset="0"/>
              </a:rPr>
              <a:t>       </a:t>
            </a:r>
          </a:p>
          <a:p>
            <a:pPr algn="just"/>
            <a:r>
              <a:rPr lang="kk-KZ" sz="1100" dirty="0" smtClean="0">
                <a:latin typeface="Times New Roman" pitchFamily="18" charset="0"/>
                <a:cs typeface="Times New Roman" pitchFamily="18" charset="0"/>
              </a:rPr>
              <a:t>Жауын-шашынсыз. Оңтүстіктен жел соғады, күші 9-14, екпіні 15-20 м/с. Ауа температурасы түнде 3-5, күндіз 15-17 градус жылы.</a:t>
            </a:r>
          </a:p>
          <a:p>
            <a:pPr indent="182563" algn="ctr"/>
            <a:endParaRPr lang="kk-KZ" sz="1100" b="1" dirty="0" smtClean="0">
              <a:latin typeface="Times New Roman" pitchFamily="18" charset="0"/>
              <a:cs typeface="Times New Roman" pitchFamily="18" charset="0"/>
            </a:endParaRPr>
          </a:p>
          <a:p>
            <a:pPr indent="182563" algn="ctr"/>
            <a:r>
              <a:rPr lang="kk-KZ" sz="1100" b="1" dirty="0" smtClean="0">
                <a:latin typeface="Times New Roman" pitchFamily="18" charset="0"/>
                <a:cs typeface="Times New Roman" pitchFamily="18" charset="0"/>
              </a:rPr>
              <a:t>05 сәуірге </a:t>
            </a:r>
            <a:r>
              <a:rPr lang="ru-RU" altLang="ru-RU" sz="1100" b="1" dirty="0" err="1" smtClean="0">
                <a:latin typeface="Times New Roman" pitchFamily="18" charset="0"/>
                <a:cs typeface="Times New Roman" pitchFamily="18" charset="0"/>
              </a:rPr>
              <a:t>ауа-райы</a:t>
            </a:r>
            <a:r>
              <a:rPr lang="ru-RU" altLang="ru-RU" sz="1100" b="1" dirty="0" smtClean="0">
                <a:latin typeface="Times New Roman" pitchFamily="18" charset="0"/>
                <a:cs typeface="Times New Roman" pitchFamily="18" charset="0"/>
              </a:rPr>
              <a:t> </a:t>
            </a:r>
            <a:r>
              <a:rPr lang="ru-RU" altLang="ru-RU" sz="1100" b="1" dirty="0" err="1" smtClean="0">
                <a:latin typeface="Times New Roman" pitchFamily="18" charset="0"/>
                <a:cs typeface="Times New Roman" pitchFamily="18" charset="0"/>
              </a:rPr>
              <a:t>болжамы</a:t>
            </a:r>
            <a:endParaRPr lang="ru-RU" sz="1100" b="1" dirty="0" smtClean="0">
              <a:latin typeface="Times New Roman" pitchFamily="18" charset="0"/>
              <a:cs typeface="Times New Roman" pitchFamily="18" charset="0"/>
            </a:endParaRPr>
          </a:p>
          <a:p>
            <a:pPr indent="182563" algn="ctr"/>
            <a:r>
              <a:rPr lang="ru-RU" sz="1100" b="1" dirty="0" smtClean="0">
                <a:latin typeface="Times New Roman" pitchFamily="18" charset="0"/>
                <a:cs typeface="Times New Roman" pitchFamily="18" charset="0"/>
              </a:rPr>
              <a:t>2022 </a:t>
            </a:r>
            <a:r>
              <a:rPr lang="ru-RU" sz="1100" b="1" dirty="0">
                <a:latin typeface="Times New Roman" pitchFamily="18" charset="0"/>
                <a:cs typeface="Times New Roman" pitchFamily="18" charset="0"/>
              </a:rPr>
              <a:t>ж. </a:t>
            </a:r>
            <a:r>
              <a:rPr lang="kk-KZ" sz="1100" b="1" dirty="0" smtClean="0">
                <a:latin typeface="Times New Roman" pitchFamily="18" charset="0"/>
                <a:cs typeface="Times New Roman" pitchFamily="18" charset="0"/>
              </a:rPr>
              <a:t>04 сәуір </a:t>
            </a:r>
            <a:r>
              <a:rPr 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05 </a:t>
            </a:r>
            <a:r>
              <a:rPr lang="kk-KZ" sz="1100" b="1" dirty="0" smtClean="0">
                <a:latin typeface="Times New Roman" pitchFamily="18" charset="0"/>
                <a:cs typeface="Times New Roman" pitchFamily="18" charset="0"/>
              </a:rPr>
              <a:t>сәуірге</a:t>
            </a:r>
            <a:r>
              <a:rPr lang="ru-RU" sz="1100" b="1" dirty="0" smtClean="0">
                <a:latin typeface="Times New Roman" pitchFamily="18" charset="0"/>
                <a:cs typeface="Times New Roman" pitchFamily="18" charset="0"/>
              </a:rPr>
              <a:t> </a:t>
            </a:r>
            <a:r>
              <a:rPr lang="ru-RU" sz="1100" b="1" dirty="0">
                <a:latin typeface="Times New Roman" pitchFamily="18" charset="0"/>
                <a:cs typeface="Times New Roman" pitchFamily="18" charset="0"/>
              </a:rPr>
              <a:t>09 </a:t>
            </a:r>
            <a:r>
              <a:rPr lang="ru-RU" altLang="ru-RU" sz="1100" b="1" dirty="0" err="1">
                <a:latin typeface="Times New Roman" pitchFamily="18" charset="0"/>
                <a:cs typeface="Times New Roman" pitchFamily="18" charset="0"/>
              </a:rPr>
              <a:t>сағатқа</a:t>
            </a:r>
            <a:r>
              <a:rPr lang="ru-RU" sz="1100" b="1" dirty="0" err="1">
                <a:latin typeface="Times New Roman" pitchFamily="18" charset="0"/>
                <a:cs typeface="Times New Roman" pitchFamily="18" charset="0"/>
              </a:rPr>
              <a:t> 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Жауын-шашынсыз. Оңтүстік-батыстан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3-5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latin typeface="Times New Roman" pitchFamily="18" charset="0"/>
                <a:cs typeface="Times New Roman" pitchFamily="18" charset="0"/>
                <a:sym typeface="+mn-ea"/>
              </a:rPr>
              <a:t> </a:t>
            </a:r>
            <a:endParaRPr lang="ru-RU" altLang="en-US" sz="11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сәуірге</a:t>
            </a:r>
            <a:r>
              <a:rPr lang="ru-RU" sz="1200" dirty="0" smtClean="0">
                <a:solidFill>
                  <a:schemeClr val="tx1"/>
                </a:solidFill>
                <a:latin typeface="Times New Roman" panose="02020603050405020304" pitchFamily="18" charset="0"/>
                <a:cs typeface="Times New Roman" panose="02020603050405020304" pitchFamily="18" charset="0"/>
              </a:rPr>
              <a:t>, 05 </a:t>
            </a:r>
            <a:r>
              <a:rPr lang="ru-RU" sz="12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12922</TotalTime>
  <Words>567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2311</cp:revision>
  <cp:lastPrinted>2021-07-01T03:56:27Z</cp:lastPrinted>
  <dcterms:created xsi:type="dcterms:W3CDTF">2018-03-27T06:03:00Z</dcterms:created>
  <dcterms:modified xsi:type="dcterms:W3CDTF">2022-04-03T08:20:15Z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