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1915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93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апреля,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апреля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1823965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апреля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апреля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южный 9-14, днем порывы 15-20 м/с. Температура воздуха ночью 3-5, днем 15-17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05 апреля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юго-западный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3-5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13132</TotalTime>
  <Words>594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2324</cp:revision>
  <cp:lastPrinted>2021-07-01T03:56:27Z</cp:lastPrinted>
  <dcterms:created xsi:type="dcterms:W3CDTF">2018-03-27T06:03:00Z</dcterms:created>
  <dcterms:modified xsi:type="dcterms:W3CDTF">2022-04-03T08:20:19Z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