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51126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по 21 ч. 04 апреля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ночью 4-6, днем 13-15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05 апреля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ночью 5-7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70768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13280</TotalTime>
  <Words>569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2083</cp:revision>
  <cp:lastPrinted>2021-07-01T03:56:27Z</cp:lastPrinted>
  <dcterms:created xsi:type="dcterms:W3CDTF">2018-03-27T06:03:00Z</dcterms:created>
  <dcterms:modified xsi:type="dcterms:W3CDTF">2022-04-03T09:43:58Z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