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4999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6869" y="1930951"/>
            <a:ext cx="4724246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8247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дождь. Ветер юго-западный, западный 9-14, днём 15-20, порывы 23-28 м/с. Температура воздуха ночью 5-7, днём 10-12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апреля 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временами небольшой дождь,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уман.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северо-западный 9-14 м/с. Температура воздуха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2302</cp:revision>
  <cp:lastPrinted>2021-07-01T03:56:27Z</cp:lastPrinted>
  <dcterms:created xsi:type="dcterms:W3CDTF">2018-03-27T06:03:00Z</dcterms:created>
  <dcterms:modified xsi:type="dcterms:W3CDTF">2022-04-03T08:33:49Z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