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сәуірге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03 сәуірден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04 сәуірге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Оңтүстіктен жел соғады, күші 3-8 м/с. Ауа температурасы түнде 8-10 градус,  күндіз 25-27 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05 </a:t>
            </a:r>
            <a:r>
              <a:rPr lang="ru-RU" sz="1200" b="1" dirty="0" err="1" smtClean="0">
                <a:latin typeface="Times New Roman" pitchFamily="18" charset="0"/>
                <a:cs typeface="Times New Roman" pitchFamily="18" charset="0"/>
              </a:rPr>
              <a:t>сәуірге</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04 сәуірден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сәуірге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 Оңтүстіктен жел соғады, күші 3-8 м/с. Ауа температурасы 8-10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344423"/>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04, 05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13224</TotalTime>
  <Words>643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2276</cp:revision>
  <cp:lastPrinted>2021-07-01T03:56:27Z</cp:lastPrinted>
  <dcterms:created xsi:type="dcterms:W3CDTF">2018-03-27T06:03:00Z</dcterms:created>
  <dcterms:modified xsi:type="dcterms:W3CDTF">2022-04-03T07:59:06Z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