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578315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53738"/>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04 </a:t>
            </a:r>
            <a:r>
              <a:rPr lang="kk-KZ" altLang="ru-RU" sz="1200" b="1" dirty="0">
                <a:latin typeface="Times New Roman" panose="02020603050405020304" pitchFamily="18" charset="0"/>
                <a:cs typeface="Times New Roman" panose="02020603050405020304" pitchFamily="18" charset="0"/>
              </a:rPr>
              <a:t>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03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04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екпіні 15 м/с. Ауаның температурасы түнде 4-6, күндіз 13-15 градус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05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04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kk-KZ" sz="1200">
                <a:solidFill>
                  <a:prstClr val="black"/>
                </a:solidFill>
                <a:latin typeface="Times New Roman" pitchFamily="18" charset="0"/>
                <a:cs typeface="Times New Roman" pitchFamily="18" charset="0"/>
              </a:rPr>
              <a:t>Жел 9-14, екпіні 15-20 </a:t>
            </a:r>
            <a:r>
              <a:rPr lang="kk-KZ" sz="1200" dirty="0">
                <a:solidFill>
                  <a:prstClr val="black"/>
                </a:solidFill>
                <a:latin typeface="Times New Roman" pitchFamily="18" charset="0"/>
                <a:cs typeface="Times New Roman" pitchFamily="18" charset="0"/>
              </a:rPr>
              <a:t>м/с. Ауаның температурасы түнде  5-7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 </a:t>
            </a:r>
            <a:r>
              <a:rPr lang="kk-KZ" sz="1200" b="1" dirty="0">
                <a:solidFill>
                  <a:srgbClr val="000000"/>
                </a:solidFill>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04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05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13130</TotalTime>
  <Words>553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2124</cp:revision>
  <cp:lastPrinted>2021-07-01T07:38:07Z</cp:lastPrinted>
  <dcterms:created xsi:type="dcterms:W3CDTF">2018-03-27T06:03:00Z</dcterms:created>
  <dcterms:modified xsi:type="dcterms:W3CDTF">2022-04-03T09:43:54Z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