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smtClean="0">
                <a:latin typeface="Times New Roman" panose="02020603050405020304" pitchFamily="18" charset="0"/>
                <a:cs typeface="Times New Roman" panose="02020603050405020304" pitchFamily="18" charset="0"/>
              </a:rPr>
              <a:t> 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4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3 </a:t>
            </a:r>
            <a:r>
              <a:rPr lang="ru-RU" sz="1200" b="1" dirty="0" err="1" smtClean="0">
                <a:latin typeface="Times New Roman" pitchFamily="18" charset="0"/>
                <a:cs typeface="Times New Roman" pitchFamily="18" charset="0"/>
              </a:rPr>
              <a:t>сәуір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4 </a:t>
            </a:r>
            <a:r>
              <a:rPr lang="ru-RU" sz="1200" b="1" dirty="0" err="1" smtClean="0">
                <a:latin typeface="Times New Roman" pitchFamily="18" charset="0"/>
                <a:cs typeface="Times New Roman" pitchFamily="18" charset="0"/>
              </a:rPr>
              <a:t>сәуір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 күші 3-8 м/с. Ауа температурасы түнде 5-7, күндіз 24-26 градус жылы.</a:t>
            </a:r>
          </a:p>
          <a:p>
            <a:pPr algn="ctr"/>
            <a:r>
              <a:rPr lang="kk-KZ" altLang="ru-RU" sz="1200" b="1" dirty="0" smtClean="0">
                <a:latin typeface="Times New Roman KZ" pitchFamily="18" charset="0"/>
                <a:ea typeface="Times New Roman KZ" pitchFamily="18" charset="0"/>
                <a:cs typeface="Times New Roman" pitchFamily="18" charset="0"/>
              </a:rPr>
              <a:t>5 сәуір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4 </a:t>
            </a:r>
            <a:r>
              <a:rPr lang="kk-KZ" altLang="ru-RU" sz="1200" b="1" dirty="0" smtClean="0">
                <a:latin typeface="Times New Roman KZ" pitchFamily="18" charset="0"/>
                <a:ea typeface="Times New Roman KZ" pitchFamily="18" charset="0"/>
                <a:cs typeface="Times New Roman" pitchFamily="18" charset="0"/>
              </a:rPr>
              <a:t>сәуір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5</a:t>
            </a:r>
            <a:r>
              <a:rPr lang="kk-KZ" altLang="ru-RU" sz="1200" b="1" dirty="0" smtClean="0">
                <a:latin typeface="Times New Roman KZ" pitchFamily="18" charset="0"/>
                <a:ea typeface="Times New Roman KZ" pitchFamily="18" charset="0"/>
                <a:cs typeface="Times New Roman" pitchFamily="18" charset="0"/>
              </a:rPr>
              <a:t> сәуір</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 күші 3-8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dirty="0" smtClean="0">
                <a:latin typeface="Times New Roman KZ" pitchFamily="18" charset="0"/>
                <a:ea typeface="Times New Roman KZ" pitchFamily="18" charset="0"/>
                <a:cs typeface="Times New Roman" pitchFamily="18" charset="0"/>
                <a:sym typeface="+mn-ea"/>
              </a:rPr>
              <a:t> 5-7 градус </a:t>
            </a:r>
            <a:r>
              <a:rPr lang="ru-RU" sz="1200" dirty="0" err="1" smtClean="0">
                <a:latin typeface="Times New Roman KZ" pitchFamily="18" charset="0"/>
                <a:ea typeface="Times New Roman KZ" pitchFamily="18" charset="0"/>
                <a:cs typeface="Times New Roman" pitchFamily="18" charset="0"/>
                <a:sym typeface="+mn-ea"/>
              </a:rPr>
              <a:t>жылы</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09435" y="32810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5935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5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13171</TotalTime>
  <Words>546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2241</cp:revision>
  <cp:lastPrinted>2021-07-01T03:56:27Z</cp:lastPrinted>
  <dcterms:created xsi:type="dcterms:W3CDTF">2018-03-27T06:03:00Z</dcterms:created>
  <dcterms:modified xsi:type="dcterms:W3CDTF">2022-04-03T08:28:25Z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