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58790433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апреля 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4, 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5543619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0-2,  днем 13-15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5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4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5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3-8 м/с. Температура воздуха ночью 2-4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28588" y="654050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13537</TotalTime>
  <Words>654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2070</cp:revision>
  <cp:lastPrinted>2021-07-01T03:56:27Z</cp:lastPrinted>
  <dcterms:created xsi:type="dcterms:W3CDTF">2018-03-27T06:03:00Z</dcterms:created>
  <dcterms:modified xsi:type="dcterms:W3CDTF">2022-04-03T07:56:20Z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