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98483479"/>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93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114301"/>
            <a:ext cx="4816474"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4 сәуірге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3</a:t>
            </a:r>
            <a:r>
              <a:rPr lang="kk-KZ" altLang="ru-RU" sz="1200" b="1" dirty="0" smtClean="0">
                <a:solidFill>
                  <a:srgbClr val="000000"/>
                </a:solidFill>
                <a:latin typeface="Times New Roman" panose="02020603050405020304" pitchFamily="18" charset="0"/>
                <a:cs typeface="Times New Roman" panose="02020603050405020304" pitchFamily="18" charset="0"/>
              </a:rPr>
              <a:t> сәуір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4</a:t>
            </a:r>
            <a:r>
              <a:rPr lang="kk-KZ" altLang="ru-RU" sz="1200" b="1" dirty="0" smtClean="0">
                <a:solidFill>
                  <a:srgbClr val="000000"/>
                </a:solidFill>
                <a:latin typeface="Times New Roman" panose="02020603050405020304" pitchFamily="18" charset="0"/>
                <a:cs typeface="Times New Roman" panose="02020603050405020304" pitchFamily="18" charset="0"/>
              </a:rPr>
              <a:t> сәуір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a:t>
            </a:r>
            <a:r>
              <a:rPr lang="ru-RU" sz="1200" dirty="0">
                <a:latin typeface="Times New Roman" pitchFamily="18" charset="0"/>
                <a:cs typeface="Times New Roman" pitchFamily="18" charset="0"/>
              </a:rPr>
              <a:t>-</a:t>
            </a:r>
            <a:r>
              <a:rPr lang="kk-KZ" sz="1200" dirty="0">
                <a:latin typeface="Times New Roman" pitchFamily="18" charset="0"/>
                <a:cs typeface="Times New Roman" pitchFamily="18" charset="0"/>
              </a:rPr>
              <a:t>шығыстан 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3-5,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20-22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5 сәуірге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4</a:t>
            </a:r>
            <a:r>
              <a:rPr lang="kk-KZ" sz="1200" b="1" dirty="0">
                <a:solidFill>
                  <a:srgbClr val="000000"/>
                </a:solidFill>
                <a:latin typeface="Times New Roman" panose="02020603050405020304" pitchFamily="18" charset="0"/>
                <a:cs typeface="Times New Roman" panose="02020603050405020304" pitchFamily="18" charset="0"/>
              </a:rPr>
              <a:t> сәуір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5 </a:t>
            </a:r>
            <a:r>
              <a:rPr lang="ru-RU" sz="1200" b="1" dirty="0" err="1">
                <a:solidFill>
                  <a:srgbClr val="000000"/>
                </a:solidFill>
                <a:latin typeface="Times New Roman" panose="02020603050405020304" pitchFamily="18" charset="0"/>
                <a:cs typeface="Times New Roman" panose="02020603050405020304" pitchFamily="18" charset="0"/>
              </a:rPr>
              <a:t>сәуір</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Оңтүстік-шығ</a:t>
            </a:r>
            <a:r>
              <a:rPr lang="kk-KZ" sz="1200" dirty="0">
                <a:latin typeface="Times New Roman" pitchFamily="18" charset="0"/>
                <a:cs typeface="Times New Roman" pitchFamily="18" charset="0"/>
              </a:rPr>
              <a:t>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6-8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027055556"/>
              </p:ext>
            </p:extLst>
          </p:nvPr>
        </p:nvGraphicFramePr>
        <p:xfrm>
          <a:off x="5027449" y="4330303"/>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25705">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159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16383335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4141365874"/>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6445" y="383683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3</a:t>
            </a:r>
            <a:r>
              <a:rPr lang="kk-KZ" altLang="ru-RU" sz="1200" b="1"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сәуір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61993" y="3528041"/>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53000" y="2630206"/>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4</a:t>
            </a:r>
            <a:r>
              <a:rPr lang="ru-RU" sz="1200" dirty="0" smtClean="0">
                <a:solidFill>
                  <a:schemeClr val="tx1"/>
                </a:solidFill>
                <a:latin typeface="Times New Roman" panose="02020603050405020304" pitchFamily="18" charset="0"/>
                <a:cs typeface="Times New Roman" panose="02020603050405020304" pitchFamily="18" charset="0"/>
              </a:rPr>
              <a:t>, 5 </a:t>
            </a:r>
            <a:r>
              <a:rPr lang="ru-RU" sz="1200" dirty="0" err="1">
                <a:solidFill>
                  <a:schemeClr val="tx1"/>
                </a:solidFill>
                <a:latin typeface="Times New Roman" panose="02020603050405020304" pitchFamily="18" charset="0"/>
                <a:cs typeface="Times New Roman" panose="02020603050405020304" pitchFamily="18" charset="0"/>
              </a:rPr>
              <a:t>сәуіріне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a:solidFill>
                  <a:schemeClr val="tx1"/>
                </a:solidFill>
                <a:latin typeface="Times New Roman" panose="02020603050405020304" pitchFamily="18" charset="0"/>
                <a:cs typeface="Times New Roman" panose="02020603050405020304" pitchFamily="18" charset="0"/>
              </a:rPr>
              <a:t> 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Жезказган</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r>
              <a:rPr lang="ru-RU" sz="1200" dirty="0" smtClean="0">
                <a:latin typeface="Times New Roman" panose="02020603050405020304" pitchFamily="18" charset="0"/>
                <a:cs typeface="Times New Roman" panose="02020603050405020304" pitchFamily="18" charset="0"/>
              </a:rPr>
              <a:t>№ 1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М</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Жалиля</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В</a:t>
            </a:r>
          </a:p>
          <a:p>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2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 </a:t>
            </a:r>
            <a:r>
              <a:rPr lang="ru-RU" sz="1200" dirty="0" err="1" smtClean="0">
                <a:latin typeface="Times New Roman" panose="02020603050405020304" pitchFamily="18" charset="0"/>
                <a:cs typeface="Times New Roman" panose="02020603050405020304" pitchFamily="18" charset="0"/>
              </a:rPr>
              <a:t>Сарыарқа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Г </a:t>
            </a:r>
          </a:p>
          <a:p>
            <a:r>
              <a:rPr lang="ru-RU" sz="1200" dirty="0" smtClean="0">
                <a:latin typeface="Times New Roman" panose="02020603050405020304" pitchFamily="18" charset="0"/>
                <a:cs typeface="Times New Roman" panose="02020603050405020304" pitchFamily="18" charset="0"/>
              </a:rPr>
              <a:t>№ 3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Желтоқсан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864108" y="4500123"/>
            <a:ext cx="4616855" cy="1780911"/>
            <a:chOff x="205680" y="3799939"/>
            <a:chExt cx="461685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205680" y="4077010"/>
              <a:ext cx="278954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r>
              <a:rPr lang="kk-KZ"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13717</TotalTime>
  <Words>535</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2140</cp:revision>
  <cp:lastPrinted>2021-07-01T07:38:07Z</cp:lastPrinted>
  <dcterms:created xsi:type="dcterms:W3CDTF">2018-03-27T06:03:00Z</dcterms:created>
  <dcterms:modified xsi:type="dcterms:W3CDTF">2022-04-03T08:12:09Z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