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16835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апреля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36128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без осадков. Ветер южный 3-8 м/с. </a:t>
            </a:r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Темература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воздуха ночью 8-10, днем 25-27 тепла.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05 апреля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южный 3-8 м/с. Температура воздуха  8-10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25058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12934</TotalTime>
  <Words>674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2167</cp:revision>
  <cp:lastPrinted>2021-07-01T03:56:27Z</cp:lastPrinted>
  <dcterms:created xsi:type="dcterms:W3CDTF">2018-03-27T06:03:00Z</dcterms:created>
  <dcterms:modified xsi:type="dcterms:W3CDTF">2022-04-03T07:59:21Z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