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4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южный, юго-западный 8-13 м/с. Температура воздуха ночью 4-6, днем 13-15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5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3-8 м/с. 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936948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5 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2162</cp:revision>
  <cp:lastPrinted>2021-02-03T11:37:00Z</cp:lastPrinted>
  <dcterms:created xsi:type="dcterms:W3CDTF">2018-03-27T06:03:00Z</dcterms:created>
  <dcterms:modified xsi:type="dcterms:W3CDTF">2022-04-03T08:07:52Z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