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61038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03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юго-западный, южный 9-14, порывы 15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3-5, днем 11-13 тепла.</a:t>
            </a:r>
          </a:p>
          <a:p>
            <a:pPr lvl="0" algn="ctr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апреля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57813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14105</TotalTime>
  <Words>581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2154</cp:revision>
  <cp:lastPrinted>2021-07-01T03:56:27Z</cp:lastPrinted>
  <dcterms:created xsi:type="dcterms:W3CDTF">2018-03-27T06:03:00Z</dcterms:created>
  <dcterms:modified xsi:type="dcterms:W3CDTF">2022-04-03T08:13:31Z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