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538844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93871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апреля, ночью 05 апреля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sz="11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94150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03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Днем пыльная буря. Ветер юго-восточный 9-14, днем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05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14142</TotalTime>
  <Words>675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2126</cp:revision>
  <cp:lastPrinted>2021-10-15T03:50:29Z</cp:lastPrinted>
  <dcterms:created xsi:type="dcterms:W3CDTF">2018-03-27T06:03:00Z</dcterms:created>
  <dcterms:modified xsi:type="dcterms:W3CDTF">2022-04-03T07:44:41Z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