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0777D21-2A04-4EB2-A180-A67512D2291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1921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1CE0-11AA-4D47-9C3C-B4C977CB5C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6D055-C8C2-4D76-8D88-8B08962091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36850-BB63-4E20-8675-3A83F6864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D0099-7FB0-4834-93F6-57725361A9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DFB4A-F7A2-4D47-A5F3-481E547622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F2E23-5EC2-4A15-A293-CF325EC1F5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BE408-FDE4-4B3D-A0CC-E08EC5ED2D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6040D-BCB5-4E99-B604-5E18315102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D262-DE53-4637-830E-515B7089D7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FF65E-7F4B-4555-8183-016D2439D6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22FB-E56F-4986-9874-74584C2638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75B9569-21DF-4615-98BE-CC9B5EB15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 апреля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 02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6-8, днем 20-22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04 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6-8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860425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 апреля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,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ночью 04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 апреля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13886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13774</TotalTime>
  <Words>825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2284</cp:revision>
  <cp:lastPrinted>2021-07-01T09:11:30Z</cp:lastPrinted>
  <dcterms:created xsi:type="dcterms:W3CDTF">2018-03-27T06:03:00Z</dcterms:created>
  <dcterms:modified xsi:type="dcterms:W3CDTF">2022-04-02T09:36:46Z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