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51199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02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осадки (дождь,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юго-западный, южный 9-14, порывы 15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2-4, днем 9-11 тепла.</a:t>
            </a:r>
          </a:p>
          <a:p>
            <a:pPr lvl="0" algn="ctr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03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апреля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9-14, порывы 15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63385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14100</TotalTime>
  <Words>585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2152</cp:revision>
  <cp:lastPrinted>2021-07-01T03:56:27Z</cp:lastPrinted>
  <dcterms:created xsi:type="dcterms:W3CDTF">2018-03-27T06:03:00Z</dcterms:created>
  <dcterms:modified xsi:type="dcterms:W3CDTF">2022-04-02T10:05:53Z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