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сәуірге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02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03 сәуірге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3-8 м/с. Ауа температурасы түнде 6-8 градус,  күндіз 22-24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04 </a:t>
            </a:r>
            <a:r>
              <a:rPr lang="ru-RU" sz="1200" b="1" dirty="0" err="1" smtClean="0">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сәуірден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 Оңтүстік-шығыстан жел соғады, күші 3-8 м/с. Ауа температурасы 6-8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03, 04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13221</TotalTime>
  <Words>643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2274</cp:revision>
  <cp:lastPrinted>2021-07-01T03:56:27Z</cp:lastPrinted>
  <dcterms:created xsi:type="dcterms:W3CDTF">2018-03-27T06:03:00Z</dcterms:created>
  <dcterms:modified xsi:type="dcterms:W3CDTF">2022-04-02T09:50:08Z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