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456455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аздаған жауын-шашын (жаңбыр, қар). Жел 7-12, екпіні 15 м/с. Ауаның температурасы түнде 3-5, күндіз 13-15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kk-KZ"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13127</TotalTime>
  <Words>559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2122</cp:revision>
  <cp:lastPrinted>2021-07-01T07:38:07Z</cp:lastPrinted>
  <dcterms:created xsi:type="dcterms:W3CDTF">2018-03-27T06:03:00Z</dcterms:created>
  <dcterms:modified xsi:type="dcterms:W3CDTF">2022-04-02T10:04:45Z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