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4053977"/>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92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03 </a:t>
            </a:r>
            <a:r>
              <a:rPr lang="kk-KZ" sz="1200" b="1" dirty="0" smtClean="0">
                <a:latin typeface="Times New Roman" pitchFamily="18" charset="0"/>
                <a:cs typeface="Times New Roman" pitchFamily="18" charset="0"/>
              </a:rPr>
              <a:t>сәуірге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kk-KZ" sz="1200" smtClean="0">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Солтүстік-шыгы</a:t>
            </a:r>
            <a:r>
              <a:rPr lang="kk-KZ" sz="1200" dirty="0" smtClean="0">
                <a:solidFill>
                  <a:prstClr val="black"/>
                </a:solidFill>
                <a:latin typeface="Times New Roman" pitchFamily="18" charset="0"/>
                <a:cs typeface="Times New Roman" pitchFamily="18" charset="0"/>
              </a:rPr>
              <a:t>стан </a:t>
            </a:r>
            <a:r>
              <a:rPr lang="kk-KZ"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ea typeface="Times New Roman"/>
                <a:cs typeface="Times New Roman" pitchFamily="18" charset="0"/>
              </a:rPr>
              <a:t>ел </a:t>
            </a:r>
            <a:r>
              <a:rPr lang="kk-KZ" sz="1200" dirty="0" smtClean="0">
                <a:solidFill>
                  <a:prstClr val="black"/>
                </a:solidFill>
                <a:latin typeface="Times New Roman" pitchFamily="18" charset="0"/>
                <a:ea typeface="Times New Roman"/>
                <a:cs typeface="Times New Roman" pitchFamily="18" charset="0"/>
              </a:rPr>
              <a:t>соғады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5-7,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just"/>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a:t>
            </a:r>
            <a:r>
              <a:rPr lang="kk-KZ" sz="1200" dirty="0" smtClean="0">
                <a:solidFill>
                  <a:prstClr val="black"/>
                </a:solidFill>
                <a:latin typeface="Times New Roman" pitchFamily="18" charset="0"/>
                <a:cs typeface="Times New Roman" pitchFamily="18" charset="0"/>
              </a:rPr>
              <a:t>ыстан </a:t>
            </a:r>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ea typeface="Times New Roman"/>
                <a:cs typeface="Times New Roman" pitchFamily="18" charset="0"/>
              </a:rPr>
              <a:t>ел </a:t>
            </a:r>
            <a:r>
              <a:rPr lang="kk-KZ" sz="1200" dirty="0">
                <a:solidFill>
                  <a:prstClr val="black"/>
                </a:solidFill>
                <a:latin typeface="Times New Roman" pitchFamily="18" charset="0"/>
                <a:ea typeface="Times New Roman"/>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 градус 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13431</TotalTime>
  <Words>553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2263</cp:revision>
  <cp:lastPrinted>2022-04-02T05:55:22Z</cp:lastPrinted>
  <dcterms:created xsi:type="dcterms:W3CDTF">2018-03-27T06:03:00Z</dcterms:created>
  <dcterms:modified xsi:type="dcterms:W3CDTF">2022-04-02T10:11:54Z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