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46337420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92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4698074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219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02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небольшой дождь. Ветер юго-западный 7-12 м/с. Температура воздуха ночью 0-2, </a:t>
            </a:r>
            <a:r>
              <a:rPr lang="ru-RU" sz="11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12-14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x-none" sz="1100" dirty="0">
              <a:solidFill>
                <a:prstClr val="black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апреля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 03 апреля 2022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юго-западный 7-12 м/с. Температура воздуха ночью 0-2 тепла.</a:t>
            </a:r>
            <a:endParaRPr lang="x-none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01206" y="1937024"/>
            <a:ext cx="4720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03, ночью 04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B35FD458-D3BE-41EF-B445-4E1B79BBCB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15694</TotalTime>
  <Words>600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2292</cp:revision>
  <cp:lastPrinted>2021-11-30T05:55:24Z</cp:lastPrinted>
  <dcterms:created xsi:type="dcterms:W3CDTF">2018-03-27T06:03:00Z</dcterms:created>
  <dcterms:modified xsi:type="dcterms:W3CDTF">2022-04-02T10:07:48Z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