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10528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апреля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010643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2713" y="259721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апреля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апреля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осадков. Ветер северо-восточный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апреля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Без осадков. Ветер северо-восточный 9-14 м/с. Температура воздуха ночью 6-8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13268</TotalTime>
  <Words>570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2228</cp:revision>
  <cp:lastPrinted>2022-04-02T05:51:04Z</cp:lastPrinted>
  <dcterms:created xsi:type="dcterms:W3CDTF">2018-03-27T06:03:00Z</dcterms:created>
  <dcterms:modified xsi:type="dcterms:W3CDTF">2022-04-02T10:11:57Z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