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834070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№92</a:t>
                      </a:r>
                      <a:endParaRPr lang="en-US" altLang="x-none" sz="16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8934" y="2200711"/>
            <a:ext cx="4724246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521143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3927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03 апреля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04 апреля 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временами дождь.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 м/с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>
              <a:spcAft>
                <a:spcPts val="0"/>
              </a:spcAft>
            </a:pPr>
            <a:endParaRPr lang="kk-KZ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0" y="32176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Акимгужина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13498</TotalTime>
  <Words>596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2298</cp:revision>
  <cp:lastPrinted>2021-07-01T03:56:27Z</cp:lastPrinted>
  <dcterms:created xsi:type="dcterms:W3CDTF">2018-03-27T06:03:00Z</dcterms:created>
  <dcterms:modified xsi:type="dcterms:W3CDTF">2022-04-02T10:13:24Z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