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6230548"/>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02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02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a:t>
            </a:r>
            <a:r>
              <a:rPr lang="kk-KZ" sz="1100">
                <a:latin typeface="Times New Roman" panose="02020603050405020304" pitchFamily="18" charset="0"/>
                <a:cs typeface="Times New Roman" panose="02020603050405020304" pitchFamily="18" charset="0"/>
              </a:rPr>
              <a:t>үндіз аздаған жаңбыр.</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solidFill>
                  <a:prstClr val="black"/>
                </a:solidFill>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a:t>
            </a:r>
            <a:r>
              <a:rPr lang="kk-KZ" sz="1100" dirty="0">
                <a:latin typeface="Times New Roman" panose="02020603050405020304" pitchFamily="18" charset="0"/>
                <a:cs typeface="Times New Roman" panose="02020603050405020304" pitchFamily="18" charset="0"/>
              </a:rPr>
              <a:t>м/с. Ауа температурасы түнде 0-2, күндіз 12-14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0-2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03,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04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қараған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15681</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2324</cp:revision>
  <cp:lastPrinted>2022-02-09T05:34:48Z</cp:lastPrinted>
  <dcterms:created xsi:type="dcterms:W3CDTF">2018-03-27T06:03:00Z</dcterms:created>
  <dcterms:modified xsi:type="dcterms:W3CDTF">2022-04-02T10:07:45Z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