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5707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Шымкент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357431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апреля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 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514166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апреля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 2022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апреля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Переменная облачность, без осадков. Ветер юго-восточный           3-8 м/с. </a:t>
            </a:r>
            <a:r>
              <a:rPr lang="ru-RU" sz="1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Темература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воздуха ночью 6-8, днем 22-24 тепла.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04 апреля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03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г. по 09 ч. 04 апреля 2022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юго-восточный 3-8 м/с. Температура воздуха  6-8 тепла.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4438" y="33575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28588" y="6540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12932</TotalTime>
  <Words>674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2165</cp:revision>
  <cp:lastPrinted>2021-07-01T03:56:27Z</cp:lastPrinted>
  <dcterms:created xsi:type="dcterms:W3CDTF">2018-03-27T06:03:00Z</dcterms:created>
  <dcterms:modified xsi:type="dcterms:W3CDTF">2022-04-02T09:50:48Z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