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887971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92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3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3</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3</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4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Оңтүстіктен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8524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7684" y="2422285"/>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3, 4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a:solidFill>
                  <a:srgbClr val="000000"/>
                </a:solidFill>
                <a:latin typeface="Times New Roman" panose="02020603050405020304" pitchFamily="18" charset="0"/>
              </a:rPr>
              <a:t>көтеріңкі</a:t>
            </a:r>
            <a:r>
              <a:rPr lang="ru-RU" altLang="en-US" sz="1200" dirty="0">
                <a:solidFill>
                  <a:srgbClr val="000000"/>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82563" y="7969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13475</TotalTime>
  <Words>677</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2127</cp:revision>
  <cp:lastPrinted>2021-07-01T07:38:07Z</cp:lastPrinted>
  <dcterms:created xsi:type="dcterms:W3CDTF">2018-03-27T06:03:00Z</dcterms:created>
  <dcterms:modified xsi:type="dcterms:W3CDTF">2022-04-02T09:42:48Z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