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r>
                        <a:rPr lang="ru-RU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3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5-10 м/с. Температура воздуха ночью 4-6, днем 15-17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</a:p>
          <a:p>
            <a:pPr lvl="0" indent="450000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4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4 апреля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южный 3-8 м/с. Температура воздуха  2-4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033" y="367564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675079"/>
              </p:ext>
            </p:extLst>
          </p:nvPr>
        </p:nvGraphicFramePr>
        <p:xfrm>
          <a:off x="5014573" y="421338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апреля,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4 апреля 2022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13269</TotalTime>
  <Words>611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2161</cp:revision>
  <cp:lastPrinted>2021-02-03T11:37:00Z</cp:lastPrinted>
  <dcterms:created xsi:type="dcterms:W3CDTF">2018-03-27T06:03:00Z</dcterms:created>
  <dcterms:modified xsi:type="dcterms:W3CDTF">2022-04-02T10:00:19Z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