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6219150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92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апреля,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апреля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6094123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апреля 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апреля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осадки (дождь, снег), туман, гололед. Ветер юго-западный 9-14 м/с. Температура воздуха ночью 1-3, днем 11-13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апреля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апреля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04 апреля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Без осадков. Ветер юго-западный 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2-4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13130</TotalTime>
  <Words>598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2322</cp:revision>
  <cp:lastPrinted>2021-07-01T03:56:27Z</cp:lastPrinted>
  <dcterms:created xsi:type="dcterms:W3CDTF">2018-03-27T06:03:00Z</dcterms:created>
  <dcterms:modified xsi:type="dcterms:W3CDTF">2022-04-02T10:09:54Z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