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92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 сәуір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2465" y="3719801"/>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 </a:t>
            </a:r>
            <a:r>
              <a:rPr lang="ru-RU" altLang="ru-RU" sz="1200" b="1" dirty="0" err="1" smtClean="0">
                <a:latin typeface="Times New Roman" panose="02020603050405020304" pitchFamily="18" charset="0"/>
                <a:cs typeface="Times New Roman" panose="02020603050405020304" pitchFamily="18" charset="0"/>
              </a:rPr>
              <a:t>сәуірТалдықорған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56169276"/>
              </p:ext>
            </p:extLst>
          </p:nvPr>
        </p:nvGraphicFramePr>
        <p:xfrm>
          <a:off x="5014225" y="4167506"/>
          <a:ext cx="4691064" cy="225552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350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5340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20" name="Прямоугольник 19"/>
          <p:cNvSpPr/>
          <p:nvPr/>
        </p:nvSpPr>
        <p:spPr>
          <a:xfrm>
            <a:off x="4952999" y="114301"/>
            <a:ext cx="4824413" cy="1938992"/>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Талдықорған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3 сәуірге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 </a:t>
            </a:r>
            <a:r>
              <a:rPr lang="ru-RU" sz="1200" b="1" dirty="0" smtClean="0">
                <a:latin typeface="Times New Roman" pitchFamily="18" charset="0"/>
                <a:cs typeface="Times New Roman" pitchFamily="18" charset="0"/>
              </a:rPr>
              <a:t>2 </a:t>
            </a:r>
            <a:r>
              <a:rPr lang="ru-RU" sz="1200" b="1" dirty="0" err="1" smtClean="0">
                <a:latin typeface="Times New Roman" pitchFamily="18" charset="0"/>
                <a:cs typeface="Times New Roman" pitchFamily="18" charset="0"/>
              </a:rPr>
              <a:t>сәуір сағ</a:t>
            </a:r>
            <a:r>
              <a:rPr lang="ru-RU" sz="1200" b="1" dirty="0">
                <a:latin typeface="Times New Roman" pitchFamily="18" charset="0"/>
                <a:cs typeface="Times New Roman" pitchFamily="18" charset="0"/>
              </a:rPr>
              <a:t>. 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a:t>
            </a:r>
            <a:r>
              <a:rPr lang="ru-RU" sz="1200" b="1" dirty="0" smtClean="0">
                <a:latin typeface="Times New Roman" pitchFamily="18" charset="0"/>
                <a:cs typeface="Times New Roman" pitchFamily="18" charset="0"/>
              </a:rPr>
              <a:t>3 </a:t>
            </a:r>
            <a:r>
              <a:rPr lang="ru-RU" sz="1200" b="1" dirty="0" err="1" smtClean="0">
                <a:latin typeface="Times New Roman" pitchFamily="18" charset="0"/>
                <a:cs typeface="Times New Roman" pitchFamily="18" charset="0"/>
              </a:rPr>
              <a:t>сәуір сағ</a:t>
            </a:r>
            <a:r>
              <a:rPr lang="ru-RU" sz="1200" b="1" dirty="0">
                <a:latin typeface="Times New Roman" pitchFamily="18" charset="0"/>
                <a:cs typeface="Times New Roman" pitchFamily="18" charset="0"/>
              </a:rPr>
              <a:t>. 21-ге </a:t>
            </a:r>
            <a:r>
              <a:rPr lang="ru-RU" sz="1200" b="1" dirty="0" err="1">
                <a:latin typeface="Times New Roman" pitchFamily="18" charset="0"/>
                <a:cs typeface="Times New Roman" pitchFamily="18" charset="0"/>
              </a:rPr>
              <a:t>дейін</a:t>
            </a:r>
            <a:endParaRPr lang="ru-RU" sz="1200" dirty="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a:t>
            </a:r>
            <a:r>
              <a:rPr lang="kk-KZ" sz="1200" dirty="0" smtClean="0">
                <a:latin typeface="Times New Roman" pitchFamily="18" charset="0"/>
                <a:cs typeface="Times New Roman" pitchFamily="18" charset="0"/>
              </a:rPr>
              <a:t>түстік-шығыстан жел соғады, күші 2-7 м/с. Ауа температурасы түнде 1-3, </a:t>
            </a:r>
            <a:r>
              <a:rPr lang="kk-KZ" sz="1200" smtClean="0">
                <a:latin typeface="Times New Roman" pitchFamily="18" charset="0"/>
                <a:cs typeface="Times New Roman" pitchFamily="18" charset="0"/>
              </a:rPr>
              <a:t>күндіз 22-24 </a:t>
            </a:r>
            <a:r>
              <a:rPr lang="kk-KZ" sz="1200" dirty="0" smtClean="0">
                <a:latin typeface="Times New Roman" pitchFamily="18" charset="0"/>
                <a:cs typeface="Times New Roman" pitchFamily="18" charset="0"/>
              </a:rPr>
              <a:t>градус жылы.</a:t>
            </a:r>
          </a:p>
          <a:p>
            <a:pPr algn="ctr"/>
            <a:r>
              <a:rPr lang="kk-KZ" altLang="ru-RU" sz="1200" b="1" dirty="0" smtClean="0">
                <a:latin typeface="Times New Roman KZ" pitchFamily="18" charset="0"/>
                <a:ea typeface="Times New Roman KZ" pitchFamily="18" charset="0"/>
                <a:cs typeface="Times New Roman" pitchFamily="18" charset="0"/>
              </a:rPr>
              <a:t>4 сәуір</a:t>
            </a:r>
          </a:p>
          <a:p>
            <a:pPr algn="ctr"/>
            <a:r>
              <a:rPr lang="ru-RU" sz="1200" b="1" dirty="0" smtClean="0">
                <a:latin typeface="Times New Roman KZ" pitchFamily="18" charset="0"/>
                <a:ea typeface="Times New Roman KZ" pitchFamily="18" charset="0"/>
                <a:cs typeface="Times New Roman" pitchFamily="18" charset="0"/>
              </a:rPr>
              <a:t>2022 </a:t>
            </a:r>
            <a:r>
              <a:rPr lang="ru-RU" sz="1200" b="1" dirty="0" err="1" smtClean="0">
                <a:latin typeface="Times New Roman KZ" pitchFamily="18" charset="0"/>
                <a:ea typeface="Times New Roman KZ" pitchFamily="18" charset="0"/>
                <a:cs typeface="Times New Roman" pitchFamily="18" charset="0"/>
              </a:rPr>
              <a:t>жылғы </a:t>
            </a:r>
            <a:r>
              <a:rPr lang="ru-RU" sz="1200" b="1" dirty="0" smtClean="0">
                <a:latin typeface="Times New Roman KZ" pitchFamily="18" charset="0"/>
                <a:ea typeface="Times New Roman KZ" pitchFamily="18" charset="0"/>
                <a:cs typeface="Times New Roman" pitchFamily="18" charset="0"/>
              </a:rPr>
              <a:t>3 </a:t>
            </a:r>
            <a:r>
              <a:rPr lang="kk-KZ" altLang="ru-RU" sz="1200" b="1" dirty="0" smtClean="0">
                <a:latin typeface="Times New Roman KZ" pitchFamily="18" charset="0"/>
                <a:ea typeface="Times New Roman KZ" pitchFamily="18" charset="0"/>
                <a:cs typeface="Times New Roman" pitchFamily="18" charset="0"/>
              </a:rPr>
              <a:t>сәуір </a:t>
            </a:r>
            <a:r>
              <a:rPr lang="ru-RU" sz="1200" b="1" dirty="0" err="1" smtClean="0">
                <a:latin typeface="Times New Roman KZ" pitchFamily="18" charset="0"/>
                <a:ea typeface="Times New Roman KZ" pitchFamily="18" charset="0"/>
                <a:cs typeface="Times New Roman" pitchFamily="18" charset="0"/>
              </a:rPr>
              <a:t>сағ.</a:t>
            </a:r>
            <a:r>
              <a:rPr lang="ru-RU" sz="1200" b="1" dirty="0" smtClean="0">
                <a:latin typeface="Times New Roman KZ" pitchFamily="18" charset="0"/>
                <a:ea typeface="Times New Roman KZ" pitchFamily="18" charset="0"/>
                <a:cs typeface="Times New Roman" pitchFamily="18" charset="0"/>
              </a:rPr>
              <a:t> 21-ден </a:t>
            </a:r>
            <a:r>
              <a:rPr lang="ru-RU" sz="1200" b="1" dirty="0" err="1" smtClean="0">
                <a:latin typeface="Times New Roman KZ" pitchFamily="18" charset="0"/>
                <a:ea typeface="Times New Roman KZ" pitchFamily="18" charset="0"/>
                <a:cs typeface="Times New Roman" pitchFamily="18" charset="0"/>
              </a:rPr>
              <a:t>бастап</a:t>
            </a:r>
            <a:r>
              <a:rPr lang="ru-RU" sz="1200" b="1" dirty="0" smtClean="0">
                <a:latin typeface="Times New Roman KZ" pitchFamily="18" charset="0"/>
                <a:ea typeface="Times New Roman KZ" pitchFamily="18" charset="0"/>
                <a:cs typeface="Times New Roman" pitchFamily="18" charset="0"/>
              </a:rPr>
              <a:t> 4</a:t>
            </a:r>
            <a:r>
              <a:rPr lang="kk-KZ" altLang="ru-RU" sz="1200" b="1" dirty="0" smtClean="0">
                <a:latin typeface="Times New Roman KZ" pitchFamily="18" charset="0"/>
                <a:ea typeface="Times New Roman KZ" pitchFamily="18" charset="0"/>
                <a:cs typeface="Times New Roman" pitchFamily="18" charset="0"/>
              </a:rPr>
              <a:t> сәуір</a:t>
            </a:r>
            <a:endParaRPr lang="ru-RU" sz="1200" b="1" dirty="0" smtClean="0">
              <a:latin typeface="Times New Roman KZ" pitchFamily="18" charset="0"/>
              <a:ea typeface="Times New Roman KZ" pitchFamily="18" charset="0"/>
              <a:cs typeface="Times New Roman" pitchFamily="18" charset="0"/>
            </a:endParaRPr>
          </a:p>
          <a:p>
            <a:pPr algn="ctr"/>
            <a:r>
              <a:rPr lang="ru-RU" sz="1200" b="1" dirty="0" err="1" smtClean="0">
                <a:latin typeface="Times New Roman KZ" pitchFamily="18" charset="0"/>
                <a:ea typeface="Times New Roman KZ" pitchFamily="18" charset="0"/>
                <a:cs typeface="Times New Roman" pitchFamily="18" charset="0"/>
              </a:rPr>
              <a:t>сағ.</a:t>
            </a:r>
            <a:r>
              <a:rPr lang="ru-RU" sz="1200" b="1" dirty="0" smtClean="0">
                <a:latin typeface="Times New Roman KZ" pitchFamily="18" charset="0"/>
                <a:ea typeface="Times New Roman KZ" pitchFamily="18" charset="0"/>
                <a:cs typeface="Times New Roman" pitchFamily="18" charset="0"/>
              </a:rPr>
              <a:t> 09-ға </a:t>
            </a:r>
            <a:r>
              <a:rPr lang="ru-RU" sz="1200" b="1" dirty="0" err="1" smtClean="0">
                <a:latin typeface="Times New Roman KZ" pitchFamily="18" charset="0"/>
                <a:ea typeface="Times New Roman KZ" pitchFamily="18" charset="0"/>
                <a:cs typeface="Times New Roman" pitchFamily="18" charset="0"/>
              </a:rPr>
              <a:t>дейін</a:t>
            </a:r>
            <a:endParaRPr lang="ru-RU" sz="1200" b="1" dirty="0" smtClean="0">
              <a:latin typeface="Times New Roman KZ" pitchFamily="18" charset="0"/>
              <a:ea typeface="Times New Roman KZ" pitchFamily="18" charset="0"/>
              <a:cs typeface="Times New Roman" pitchFamily="18" charset="0"/>
            </a:endParaRPr>
          </a:p>
          <a:p>
            <a:pPr fontAlgn="auto">
              <a:spcBef>
                <a:spcPts val="0"/>
              </a:spcBef>
              <a:spcAft>
                <a:spcPts val="0"/>
              </a:spcAft>
              <a:defRPr/>
            </a:pPr>
            <a:r>
              <a:rPr lang="ru-RU" sz="1200" dirty="0" err="1" smtClean="0">
                <a:latin typeface="Times New Roman" pitchFamily="18" charset="0"/>
                <a:cs typeface="Times New Roman" pitchFamily="18" charset="0"/>
              </a:rPr>
              <a:t>Көшпелі бұлт</a:t>
            </a:r>
            <a:r>
              <a:rPr lang="kk-KZ" sz="1200" dirty="0" smtClean="0">
                <a:latin typeface="Times New Roman" pitchFamily="18" charset="0"/>
                <a:cs typeface="Times New Roman" pitchFamily="18" charset="0"/>
              </a:rPr>
              <a:t>т</a:t>
            </a:r>
            <a:r>
              <a:rPr lang="ru-RU" sz="1200" dirty="0" err="1" smtClean="0">
                <a:latin typeface="Times New Roman" pitchFamily="18" charset="0"/>
                <a:cs typeface="Times New Roman" pitchFamily="18" charset="0"/>
              </a:rPr>
              <a:t>ы</a:t>
            </a:r>
            <a:r>
              <a:rPr lang="kk-KZ" sz="1200" dirty="0" smtClean="0">
                <a:latin typeface="Times New Roman" pitchFamily="18" charset="0"/>
                <a:cs typeface="Times New Roman" pitchFamily="18" charset="0"/>
              </a:rPr>
              <a:t>, 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a:t>
            </a:r>
            <a:r>
              <a:rPr lang="kk-KZ" sz="1200" dirty="0" smtClean="0">
                <a:latin typeface="Times New Roman" pitchFamily="18" charset="0"/>
                <a:cs typeface="Times New Roman" pitchFamily="18" charset="0"/>
              </a:rPr>
              <a:t>түстік-шығыстан жел соғады, күші 3-8 м/с. </a:t>
            </a:r>
            <a:r>
              <a:rPr lang="ru-RU" sz="1200" dirty="0" err="1" smtClean="0">
                <a:latin typeface="Times New Roman KZ" pitchFamily="18" charset="0"/>
                <a:ea typeface="Times New Roman KZ" pitchFamily="18" charset="0"/>
                <a:cs typeface="Times New Roman" pitchFamily="18" charset="0"/>
                <a:sym typeface="+mn-ea"/>
              </a:rPr>
              <a:t>Ауа</a:t>
            </a:r>
            <a:r>
              <a:rPr lang="ru-RU" sz="1200" dirty="0" smtClean="0">
                <a:latin typeface="Times New Roman KZ" pitchFamily="18" charset="0"/>
                <a:ea typeface="Times New Roman KZ" pitchFamily="18" charset="0"/>
                <a:cs typeface="Times New Roman" pitchFamily="18" charset="0"/>
                <a:sym typeface="+mn-ea"/>
              </a:rPr>
              <a:t> </a:t>
            </a:r>
            <a:r>
              <a:rPr lang="ru-RU" sz="1200" dirty="0" err="1" smtClean="0">
                <a:latin typeface="Times New Roman KZ" pitchFamily="18" charset="0"/>
                <a:ea typeface="Times New Roman KZ" pitchFamily="18" charset="0"/>
                <a:cs typeface="Times New Roman" pitchFamily="18" charset="0"/>
                <a:sym typeface="+mn-ea"/>
              </a:rPr>
              <a:t>температурасы</a:t>
            </a:r>
            <a:r>
              <a:rPr lang="ru-RU" sz="1200" dirty="0" smtClean="0">
                <a:latin typeface="Times New Roman KZ" pitchFamily="18" charset="0"/>
                <a:ea typeface="Times New Roman KZ" pitchFamily="18" charset="0"/>
                <a:cs typeface="Times New Roman" pitchFamily="18" charset="0"/>
                <a:sym typeface="+mn-ea"/>
              </a:rPr>
              <a:t> 3-5 градус </a:t>
            </a:r>
            <a:r>
              <a:rPr lang="ru-RU" sz="1200" dirty="0" err="1" smtClean="0">
                <a:latin typeface="Times New Roman KZ" pitchFamily="18" charset="0"/>
                <a:ea typeface="Times New Roman KZ" pitchFamily="18" charset="0"/>
                <a:cs typeface="Times New Roman" pitchFamily="18" charset="0"/>
                <a:sym typeface="+mn-ea"/>
              </a:rPr>
              <a:t>жылы</a:t>
            </a:r>
            <a:r>
              <a:rPr lang="ru-RU" sz="1200" dirty="0" smtClean="0">
                <a:latin typeface="Times New Roman KZ" pitchFamily="18" charset="0"/>
                <a:ea typeface="Times New Roman KZ" pitchFamily="18" charset="0"/>
                <a:cs typeface="Times New Roman" pitchFamily="18" charset="0"/>
                <a:sym typeface="+mn-ea"/>
              </a:rPr>
              <a:t>. </a:t>
            </a:r>
            <a:endParaRPr lang="ru-RU" sz="1200" dirty="0">
              <a:latin typeface="Times New Roman KZ" pitchFamily="18" charset="0"/>
              <a:ea typeface="Times New Roman KZ" pitchFamily="18" charset="0"/>
              <a:cs typeface="Times New Roman" pitchFamily="18" charset="0"/>
              <a:sym typeface="+mn-ea"/>
            </a:endParaRPr>
          </a:p>
        </p:txBody>
      </p:sp>
      <p:sp>
        <p:nvSpPr>
          <p:cNvPr id="22" name="TextBox 13"/>
          <p:cNvSpPr txBox="1"/>
          <p:nvPr/>
        </p:nvSpPr>
        <p:spPr>
          <a:xfrm>
            <a:off x="5024438" y="34282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317953"/>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3 </a:t>
            </a:r>
            <a:r>
              <a:rPr lang="ru-RU" sz="1200" dirty="0" err="1" smtClean="0">
                <a:solidFill>
                  <a:schemeClr val="tx1"/>
                </a:solidFill>
                <a:latin typeface="Times New Roman" panose="02020603050405020304" pitchFamily="18" charset="0"/>
                <a:cs typeface="Times New Roman" panose="02020603050405020304" pitchFamily="18" charset="0"/>
              </a:rPr>
              <a:t>сәуір</a:t>
            </a:r>
            <a:r>
              <a:rPr lang="ru-RU" sz="1200" dirty="0" smtClean="0">
                <a:solidFill>
                  <a:schemeClr val="tx1"/>
                </a:solidFill>
                <a:latin typeface="Times New Roman" panose="02020603050405020304" pitchFamily="18" charset="0"/>
                <a:cs typeface="Times New Roman" panose="02020603050405020304" pitchFamily="18" charset="0"/>
              </a:rPr>
              <a:t>, 4 </a:t>
            </a:r>
            <a:r>
              <a:rPr lang="ru-RU" sz="1200" dirty="0" err="1" smtClean="0">
                <a:solidFill>
                  <a:schemeClr val="tx1"/>
                </a:solidFill>
                <a:latin typeface="Times New Roman" panose="02020603050405020304" pitchFamily="18" charset="0"/>
                <a:cs typeface="Times New Roman" panose="02020603050405020304" pitchFamily="18" charset="0"/>
              </a:rPr>
              <a:t>сәуірге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13170</TotalTime>
  <Words>545</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2239</cp:revision>
  <cp:lastPrinted>2021-07-01T03:56:27Z</cp:lastPrinted>
  <dcterms:created xsi:type="dcterms:W3CDTF">2018-03-27T06:03:00Z</dcterms:created>
  <dcterms:modified xsi:type="dcterms:W3CDTF">2022-04-02T10:11:01Z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