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591243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сәуіріне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03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Аздаған 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оңтүстік-шығыстан</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10-12,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18-20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сәуірге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03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16563</TotalTime>
  <Words>649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2169</cp:revision>
  <cp:lastPrinted>2021-07-01T07:38:07Z</cp:lastPrinted>
  <dcterms:created xsi:type="dcterms:W3CDTF">2018-03-27T06:03:00Z</dcterms:created>
  <dcterms:modified xsi:type="dcterms:W3CDTF">2022-04-02T09:33:34Z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