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06085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апреля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по 21 ч. 03 апреля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небольшие осадки (дождь, снег). Ветер 7-12, порывы 15 м/с. Температура воздуха ночью 3-5, днем 13-15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04 апреля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7-12, порывы 15 м/с. Температура воздуха ночью 5-7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03 апреля, ночью 04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29327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13276</TotalTime>
  <Words>574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2082</cp:revision>
  <cp:lastPrinted>2021-07-01T03:56:27Z</cp:lastPrinted>
  <dcterms:created xsi:type="dcterms:W3CDTF">2018-03-27T06:03:00Z</dcterms:created>
  <dcterms:modified xsi:type="dcterms:W3CDTF">2022-04-02T10:04:50Z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