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781970"/>
              </p:ext>
            </p:extLst>
          </p:nvPr>
        </p:nvGraphicFramePr>
        <p:xfrm>
          <a:off x="307975" y="2515344"/>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21200" y="146894"/>
            <a:ext cx="4794914"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оңтүстік-батыстан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5945" y="224080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04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14600</TotalTime>
  <Words>543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2167</cp:revision>
  <cp:lastPrinted>2021-07-01T03:56:27Z</cp:lastPrinted>
  <dcterms:created xsi:type="dcterms:W3CDTF">2018-03-27T06:03:00Z</dcterms:created>
  <dcterms:modified xsi:type="dcterms:W3CDTF">2022-04-02T09:24:58Z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