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№92</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 сәуірғе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3 </a:t>
            </a:r>
            <a:r>
              <a:rPr lang="ru-RU" altLang="ru-RU" sz="1200" b="1" dirty="0" err="1" smtClean="0">
                <a:solidFill>
                  <a:srgbClr val="000000"/>
                </a:solidFill>
                <a:latin typeface="Times New Roman" pitchFamily="18" charset="0"/>
                <a:cs typeface="Times New Roman" pitchFamily="18" charset="0"/>
              </a:rPr>
              <a:t>сәуір 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Оңтүстік-шығыстан, оңтүстіктен жел соғады, күші 5-10 м/с. Ауа температурасы түнде 4-6, күндіз 15-17 градус жылы болады.</a:t>
            </a:r>
          </a:p>
          <a:p>
            <a:pPr lvl="0" indent="182563" algn="just"/>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4 сәуірге</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3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4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Бұлтты, жауын-шашынсыз. Оңтүстіктен жел соғады, күші 3-8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2-4 градус жылы болады.</a:t>
            </a:r>
            <a:r>
              <a:rPr lang="ru-RU" sz="1200" dirty="0" smtClean="0">
                <a:latin typeface="Times New Roman" pitchFamily="18" charset="0"/>
                <a:cs typeface="Times New Roman" pitchFamily="18" charset="0"/>
              </a:rPr>
              <a:t> </a:t>
            </a: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5534" y="247404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13480</TotalTime>
  <Words>539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2169</cp:revision>
  <cp:lastPrinted>2021-07-01T07:38:07Z</cp:lastPrinted>
  <dcterms:created xsi:type="dcterms:W3CDTF">2018-03-27T06:03:00Z</dcterms:created>
  <dcterms:modified xsi:type="dcterms:W3CDTF">2022-04-02T10:00:03Z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