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36229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юго-восточный 7-12 м/с. Температура воздуха ночью 6-8, днем 24-26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04 апреля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южный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8-10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02.04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13022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2089</cp:revision>
  <cp:lastPrinted>2021-07-01T03:56:27Z</cp:lastPrinted>
  <dcterms:created xsi:type="dcterms:W3CDTF">2018-03-27T06:03:00Z</dcterms:created>
  <dcterms:modified xsi:type="dcterms:W3CDTF">2022-04-02T10:06:48Z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