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794564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02 сәуір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03 сәуір сағ 21 </a:t>
            </a:r>
            <a:r>
              <a:rPr lang="kk-KZ" altLang="ru-RU" sz="1200" b="1" dirty="0">
                <a:latin typeface="Times New Roman" panose="02020603050405020304" pitchFamily="18" charset="0"/>
                <a:cs typeface="Times New Roman" panose="02020603050405020304" pitchFamily="18" charset="0"/>
              </a:rPr>
              <a:t>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kk-KZ" sz="1200" dirty="0"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9-11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04</a:t>
            </a:r>
            <a:r>
              <a:rPr lang="ru-RU" sz="1200" b="1" dirty="0" smtClean="0">
                <a:latin typeface="Times New Roman" panose="02020603050405020304" pitchFamily="18" charset="0"/>
                <a:cs typeface="Times New Roman" panose="02020603050405020304" pitchFamily="18" charset="0"/>
              </a:rPr>
              <a:t> с</a:t>
            </a:r>
            <a:r>
              <a:rPr lang="kk-KZ" sz="1200" b="1" dirty="0" smtClean="0">
                <a:latin typeface="Times New Roman" panose="02020603050405020304" pitchFamily="18" charset="0"/>
                <a:cs typeface="Times New Roman" panose="02020603050405020304" pitchFamily="18" charset="0"/>
              </a:rPr>
              <a:t>әуірге</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03 </a:t>
            </a:r>
            <a:r>
              <a:rPr lang="ru-RU"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сәуір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Оңтұстік-б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сәуір,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сәуір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13745</TotalTime>
  <Words>569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2227</cp:revision>
  <cp:lastPrinted>2021-07-01T07:38:07Z</cp:lastPrinted>
  <dcterms:created xsi:type="dcterms:W3CDTF">2018-03-27T06:03:00Z</dcterms:created>
  <dcterms:modified xsi:type="dcterms:W3CDTF">2022-04-02T10:05:50Z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