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294776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93871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 ночью 04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68961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02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04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14142</TotalTime>
  <Words>667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2124</cp:revision>
  <cp:lastPrinted>2021-10-15T03:50:29Z</cp:lastPrinted>
  <dcterms:created xsi:type="dcterms:W3CDTF">2018-03-27T06:03:00Z</dcterms:created>
  <dcterms:modified xsi:type="dcterms:W3CDTF">2022-04-02T09:33:53Z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