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4" d="100"/>
          <a:sy n="74" d="100"/>
        </p:scale>
        <p:origin x="606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37867083"/>
              </p:ext>
            </p:extLst>
          </p:nvPr>
        </p:nvGraphicFramePr>
        <p:xfrm>
          <a:off x="307975" y="2493653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№91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4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51361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 апреля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62134056"/>
              </p:ext>
            </p:extLst>
          </p:nvPr>
        </p:nvGraphicFramePr>
        <p:xfrm>
          <a:off x="5051198" y="4014895"/>
          <a:ext cx="4658052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3582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2374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2191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2999" y="79402"/>
            <a:ext cx="4808537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itchFamily="18" charset="0"/>
                <a:cs typeface="Times New Roman" pitchFamily="18" charset="0"/>
              </a:rPr>
              <a:t>Талдыкорган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 апреля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1 апреля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21 ч. 2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г.</a:t>
            </a:r>
            <a:endParaRPr lang="en-US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 2-7 м/с. Температура воздуха ночью 3-5, днем 20-22 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 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 апрель</a:t>
            </a:r>
          </a:p>
          <a:p>
            <a:pPr lvl="0"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2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09 ч. 3 апреля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2022 г.</a:t>
            </a:r>
            <a:endParaRPr lang="en-US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восточный 3-8 м/с. Температура воздуха 3-5 тепла.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9645" y="3256119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8962" y="2154912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 апреля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582057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9588"/>
            <a:chOff x="523875" y="3990378"/>
            <a:chExt cx="4294957" cy="19079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95744" y="6099411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12959</TotalTime>
  <Words>537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2136</cp:revision>
  <cp:lastPrinted>2021-07-01T03:56:27Z</cp:lastPrinted>
  <dcterms:created xsi:type="dcterms:W3CDTF">2018-03-27T06:03:00Z</dcterms:created>
  <dcterms:modified xsi:type="dcterms:W3CDTF">2022-04-01T08:35:15Z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