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561044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Малооблачно, без осадков. Днем пыльная буря. Ветер юго-восточный 9-14, днем порывы 15-18 м/с. Температура воздуха ночью 6-8, днем 17-19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03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42875" y="788589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14175</TotalTime>
  <Words>675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2021-10-15T03:50:29Z</cp:lastPrinted>
  <dcterms:created xsi:type="dcterms:W3CDTF">2018-03-27T06:03:00Z</dcterms:created>
  <dcterms:modified xsi:type="dcterms:W3CDTF">2022-04-01T08:11:56Z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