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214138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476312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2043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90821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02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01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02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Аздаған 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Күндіз шаңды дауыл.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09-14,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15-18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6-8,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17-19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03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02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03 </a:t>
            </a:r>
            <a:r>
              <a:rPr lang="ru-RU" sz="1100" b="1" dirty="0" err="1">
                <a:solidFill>
                  <a:srgbClr val="000000"/>
                </a:solidFill>
                <a:latin typeface="Times New Roman" panose="02020603050405020304" pitchFamily="18" charset="0"/>
                <a:cs typeface="Times New Roman" panose="02020603050405020304" pitchFamily="18" charset="0"/>
              </a:rPr>
              <a:t>сәуір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4150" y="847825"/>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18725</TotalTime>
  <Words>659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2145</cp:revision>
  <cp:lastPrinted>2021-07-01T07:38:07Z</cp:lastPrinted>
  <dcterms:created xsi:type="dcterms:W3CDTF">2018-03-27T06:03:00Z</dcterms:created>
  <dcterms:modified xsi:type="dcterms:W3CDTF">2022-04-01T08:11:15Z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