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96388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02 апреля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юго-восточный 3-8 м/с. </a:t>
            </a:r>
            <a:r>
              <a:rPr lang="ru-RU" sz="1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Темература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воздуха ночью 5-7, днем 19-21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03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юго-восточный 3-8 м/с. Температура воздуха 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42082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12794</TotalTime>
  <Words>677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2021-07-01T03:56:27Z</cp:lastPrinted>
  <dcterms:created xsi:type="dcterms:W3CDTF">2018-03-27T06:03:00Z</dcterms:created>
  <dcterms:modified xsi:type="dcterms:W3CDTF">2022-04-01T08:41:26Z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