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9575299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апреля 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3066605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01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Ветер западный 7-12 м/с. Температура воздуха ночью 0-2 мороза, днем 9-11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2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 03 апреля 2022 г.</a:t>
            </a:r>
          </a:p>
          <a:p>
            <a:pPr indent="177800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 7-12 м/с. Температура воздуха ночью 0-2 тепла.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6749" y="1971133"/>
            <a:ext cx="4698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02, ночью 03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749" y="3024568"/>
            <a:ext cx="4698542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13988</TotalTime>
  <Words>613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2166</cp:revision>
  <cp:lastPrinted>2021-11-30T05:55:24Z</cp:lastPrinted>
  <dcterms:created xsi:type="dcterms:W3CDTF">2018-03-27T06:03:00Z</dcterms:created>
  <dcterms:modified xsi:type="dcterms:W3CDTF">2022-04-01T08:30:48Z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