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432762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02</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01 сәуір сағ. 21-ден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lvl="0" indent="177800"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03</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      02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Оңтұстік-б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94560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13488</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2202</cp:revision>
  <cp:lastPrinted>2021-07-01T07:38:07Z</cp:lastPrinted>
  <dcterms:created xsi:type="dcterms:W3CDTF">2018-03-27T06:03:00Z</dcterms:created>
  <dcterms:modified xsi:type="dcterms:W3CDTF">2022-04-01T08:26:13Z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