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41999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восточный 5-10 м/с. Температура воздуха ночью 3-5, днем 20-22 тепла.</a:t>
            </a:r>
          </a:p>
          <a:p>
            <a:pPr indent="266700"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indent="2667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апреля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5-10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12742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2021-07-01T03:56:27Z</cp:lastPrinted>
  <dcterms:created xsi:type="dcterms:W3CDTF">2018-03-27T06:03:00Z</dcterms:created>
  <dcterms:modified xsi:type="dcterms:W3CDTF">2022-04-01T08:27:51Z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