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20427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по 21 ч. 02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Осадки (дождь, снег), гололед. Ветер юго-западный 9-14 м/с. Температура воздуха ночью  0-2 мороза, днем 4-6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03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снег), гололед.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2021-07-01T03:56:27Z</cp:lastPrinted>
  <dcterms:created xsi:type="dcterms:W3CDTF">2018-03-27T06:03:00Z</dcterms:created>
  <dcterms:modified xsi:type="dcterms:W3CDTF">2022-04-01T08:31:52Z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