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0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4285586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апреля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Без осадков. Ночью и утром туман. Ветер юго-западный 5-10 м/с. Температура воздуха ночью 5-7, днем 18-20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02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03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Без осадков. Ночью и утром туман. Ветер юго-восточный 9-14 м/с. Температура воздуха ночью 5-7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2140</cp:revision>
  <cp:lastPrinted>2022-01-19T06:52:39Z</cp:lastPrinted>
  <dcterms:created xsi:type="dcterms:W3CDTF">2018-03-27T06:03:00Z</dcterms:created>
  <dcterms:modified xsi:type="dcterms:W3CDTF">2022-04-01T08:36:15Z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