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404815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Оңтүстіктен жел соғады, күші 9-14 м/с. Ауа температурасы түнде 1-3, күндіз 11-13 градус жылы болады</a:t>
            </a:r>
            <a:r>
              <a:rPr lang="kk-KZ" sz="1200" dirty="0" smtClean="0">
                <a:latin typeface="Times New Roman" pitchFamily="18" charset="0"/>
                <a:cs typeface="Times New Roman" pitchFamily="18" charset="0"/>
              </a:rPr>
              <a:t>.</a:t>
            </a:r>
          </a:p>
          <a:p>
            <a:pPr lvl="0" indent="182563" algn="just"/>
            <a:endParaRPr lang="kk-KZ" sz="1200" dirty="0">
              <a:latin typeface="Times New Roman" pitchFamily="18" charset="0"/>
              <a:cs typeface="Times New Roman" pitchFamily="18" charset="0"/>
            </a:endParaRPr>
          </a:p>
          <a:p>
            <a:pPr lvl="0" indent="182563" algn="ctr"/>
            <a:r>
              <a:rPr lang="kk-KZ" sz="1200" b="1" dirty="0" smtClean="0">
                <a:solidFill>
                  <a:srgbClr val="000000"/>
                </a:solidFill>
                <a:latin typeface="Times New Roman" pitchFamily="18" charset="0"/>
                <a:cs typeface="Times New Roman" pitchFamily="18" charset="0"/>
              </a:rPr>
              <a:t>3 </a:t>
            </a:r>
            <a:r>
              <a:rPr lang="kk-KZ" sz="1200" b="1" dirty="0">
                <a:solidFill>
                  <a:srgbClr val="000000"/>
                </a:solidFill>
                <a:latin typeface="Times New Roman" pitchFamily="18" charset="0"/>
                <a:cs typeface="Times New Roman" pitchFamily="18" charset="0"/>
              </a:rPr>
              <a:t>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3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a:latin typeface="Times New Roman" pitchFamily="18" charset="0"/>
                <a:cs typeface="Times New Roman" pitchFamily="18" charset="0"/>
              </a:rPr>
              <a:t>Бұлтты, жауын-шашынсыз. Оңтүстік-шығыстан жел соғады, күші 7-12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3-5 градус жылы болады.</a:t>
            </a:r>
            <a:r>
              <a:rPr lang="ru-RU" sz="1200" dirty="0">
                <a:latin typeface="Times New Roman" pitchFamily="18" charset="0"/>
                <a:cs typeface="Times New Roman" pitchFamily="18" charset="0"/>
              </a:rPr>
              <a:t> </a:t>
            </a:r>
          </a:p>
          <a:p>
            <a:pPr lvl="0" indent="450000" algn="just"/>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5583441"/>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483</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184150" y="847825"/>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13006</TotalTime>
  <Words>601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2143</cp:revision>
  <cp:lastPrinted>2021-07-01T07:38:07Z</cp:lastPrinted>
  <dcterms:created xsi:type="dcterms:W3CDTF">2018-03-27T06:03:00Z</dcterms:created>
  <dcterms:modified xsi:type="dcterms:W3CDTF">2022-04-01T08:13:05Z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