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  <a:srgbClr val="EC291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6608839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апреля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3328" y="2159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апреля по 21 ч. 02 апреля 2022 г.</a:t>
            </a:r>
          </a:p>
          <a:p>
            <a:pPr lvl="0"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7-12, порывы 15 м/с. Температура воздуха ночью 1-3, днем 8-10 тепла.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апреля  </a:t>
            </a:r>
          </a:p>
          <a:p>
            <a:pPr lvl="0" indent="177800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02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03 апреля 2022 г.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7-12, порывы 15 м/с. Температура воздуха ночью 2-4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8247" y="233666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02 апреля, ночью 03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апреля 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9022977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8247" y="34181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8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12916</TotalTime>
  <Words>578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2066</cp:revision>
  <cp:lastPrinted>2021-07-01T03:56:27Z</cp:lastPrinted>
  <dcterms:created xsi:type="dcterms:W3CDTF">2018-03-27T06:03:00Z</dcterms:created>
  <dcterms:modified xsi:type="dcterms:W3CDTF">2022-04-01T08:24:54Z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